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58" r:id="rId8"/>
    <p:sldId id="260" r:id="rId9"/>
    <p:sldId id="265" r:id="rId10"/>
    <p:sldId id="266" r:id="rId11"/>
    <p:sldId id="267" r:id="rId12"/>
    <p:sldId id="268" r:id="rId13"/>
    <p:sldId id="276" r:id="rId14"/>
    <p:sldId id="269" r:id="rId15"/>
    <p:sldId id="270" r:id="rId16"/>
    <p:sldId id="277" r:id="rId17"/>
    <p:sldId id="278" r:id="rId18"/>
    <p:sldId id="279" r:id="rId19"/>
    <p:sldId id="281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72" r:id="rId33"/>
    <p:sldId id="273" r:id="rId34"/>
    <p:sldId id="274" r:id="rId35"/>
    <p:sldId id="275" r:id="rId36"/>
    <p:sldId id="295" r:id="rId37"/>
    <p:sldId id="271" r:id="rId38"/>
    <p:sldId id="296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F327B-507B-44DA-8A4A-715DB19D1B54}" v="45" dt="2022-03-28T08:37:56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602" autoAdjust="0"/>
  </p:normalViewPr>
  <p:slideViewPr>
    <p:cSldViewPr>
      <p:cViewPr varScale="1">
        <p:scale>
          <a:sx n="87" d="100"/>
          <a:sy n="87" d="100"/>
        </p:scale>
        <p:origin x="15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 Podbylska" userId="6315c051b1330496" providerId="LiveId" clId="{9E6F327B-507B-44DA-8A4A-715DB19D1B54}"/>
    <pc:docChg chg="undo custSel delSld modSld">
      <pc:chgData name="Magda Podbylska" userId="6315c051b1330496" providerId="LiveId" clId="{9E6F327B-507B-44DA-8A4A-715DB19D1B54}" dt="2022-03-28T08:38:20.704" v="1657" actId="20577"/>
      <pc:docMkLst>
        <pc:docMk/>
      </pc:docMkLst>
      <pc:sldChg chg="modSp mod">
        <pc:chgData name="Magda Podbylska" userId="6315c051b1330496" providerId="LiveId" clId="{9E6F327B-507B-44DA-8A4A-715DB19D1B54}" dt="2022-03-25T19:41:22.161" v="30" actId="20577"/>
        <pc:sldMkLst>
          <pc:docMk/>
          <pc:sldMk cId="1037951580" sldId="256"/>
        </pc:sldMkLst>
        <pc:spChg chg="mod">
          <ac:chgData name="Magda Podbylska" userId="6315c051b1330496" providerId="LiveId" clId="{9E6F327B-507B-44DA-8A4A-715DB19D1B54}" dt="2022-03-25T19:41:22.161" v="30" actId="20577"/>
          <ac:spMkLst>
            <pc:docMk/>
            <pc:sldMk cId="1037951580" sldId="256"/>
            <ac:spMk id="2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5T19:41:48.247" v="51" actId="20577"/>
        <pc:sldMkLst>
          <pc:docMk/>
          <pc:sldMk cId="3877416943" sldId="257"/>
        </pc:sldMkLst>
        <pc:spChg chg="mod">
          <ac:chgData name="Magda Podbylska" userId="6315c051b1330496" providerId="LiveId" clId="{9E6F327B-507B-44DA-8A4A-715DB19D1B54}" dt="2022-03-25T19:41:48.247" v="51" actId="20577"/>
          <ac:spMkLst>
            <pc:docMk/>
            <pc:sldMk cId="3877416943" sldId="257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5T19:51:31.682" v="609" actId="20577"/>
        <pc:sldMkLst>
          <pc:docMk/>
          <pc:sldMk cId="2316127488" sldId="258"/>
        </pc:sldMkLst>
        <pc:spChg chg="mod">
          <ac:chgData name="Magda Podbylska" userId="6315c051b1330496" providerId="LiveId" clId="{9E6F327B-507B-44DA-8A4A-715DB19D1B54}" dt="2022-03-25T19:49:46.699" v="577" actId="20577"/>
          <ac:spMkLst>
            <pc:docMk/>
            <pc:sldMk cId="2316127488" sldId="258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19:51:31.682" v="609" actId="20577"/>
          <ac:spMkLst>
            <pc:docMk/>
            <pc:sldMk cId="2316127488" sldId="258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5T19:51:20.329" v="607" actId="20577"/>
        <pc:sldMkLst>
          <pc:docMk/>
          <pc:sldMk cId="3293667343" sldId="260"/>
        </pc:sldMkLst>
        <pc:spChg chg="mod">
          <ac:chgData name="Magda Podbylska" userId="6315c051b1330496" providerId="LiveId" clId="{9E6F327B-507B-44DA-8A4A-715DB19D1B54}" dt="2022-03-25T19:50:44.300" v="598" actId="20577"/>
          <ac:spMkLst>
            <pc:docMk/>
            <pc:sldMk cId="3293667343" sldId="260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19:51:20.329" v="607" actId="20577"/>
          <ac:spMkLst>
            <pc:docMk/>
            <pc:sldMk cId="3293667343" sldId="260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8T08:33:35.430" v="1570" actId="20577"/>
        <pc:sldMkLst>
          <pc:docMk/>
          <pc:sldMk cId="701548403" sldId="261"/>
        </pc:sldMkLst>
        <pc:spChg chg="mod">
          <ac:chgData name="Magda Podbylska" userId="6315c051b1330496" providerId="LiveId" clId="{9E6F327B-507B-44DA-8A4A-715DB19D1B54}" dt="2022-03-25T19:41:57.496" v="65" actId="20577"/>
          <ac:spMkLst>
            <pc:docMk/>
            <pc:sldMk cId="701548403" sldId="261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3:35.430" v="1570" actId="20577"/>
          <ac:spMkLst>
            <pc:docMk/>
            <pc:sldMk cId="701548403" sldId="261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8T08:34:21.787" v="1587" actId="20577"/>
        <pc:sldMkLst>
          <pc:docMk/>
          <pc:sldMk cId="1077403812" sldId="262"/>
        </pc:sldMkLst>
        <pc:spChg chg="mod">
          <ac:chgData name="Magda Podbylska" userId="6315c051b1330496" providerId="LiveId" clId="{9E6F327B-507B-44DA-8A4A-715DB19D1B54}" dt="2022-03-25T19:45:04.739" v="172" actId="20577"/>
          <ac:spMkLst>
            <pc:docMk/>
            <pc:sldMk cId="1077403812" sldId="262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4:21.787" v="1587" actId="20577"/>
          <ac:spMkLst>
            <pc:docMk/>
            <pc:sldMk cId="1077403812" sldId="262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5T19:47:56.528" v="474" actId="5793"/>
        <pc:sldMkLst>
          <pc:docMk/>
          <pc:sldMk cId="2965314084" sldId="263"/>
        </pc:sldMkLst>
        <pc:spChg chg="mod">
          <ac:chgData name="Magda Podbylska" userId="6315c051b1330496" providerId="LiveId" clId="{9E6F327B-507B-44DA-8A4A-715DB19D1B54}" dt="2022-03-25T19:47:56.528" v="474" actId="5793"/>
          <ac:spMkLst>
            <pc:docMk/>
            <pc:sldMk cId="2965314084" sldId="263"/>
            <ac:spMk id="5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5T19:49:31.726" v="571" actId="122"/>
        <pc:sldMkLst>
          <pc:docMk/>
          <pc:sldMk cId="608260445" sldId="264"/>
        </pc:sldMkLst>
        <pc:spChg chg="mod">
          <ac:chgData name="Magda Podbylska" userId="6315c051b1330496" providerId="LiveId" clId="{9E6F327B-507B-44DA-8A4A-715DB19D1B54}" dt="2022-03-25T19:49:31.726" v="571" actId="122"/>
          <ac:spMkLst>
            <pc:docMk/>
            <pc:sldMk cId="608260445" sldId="264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5T19:58:47.537" v="917" actId="14100"/>
        <pc:sldMkLst>
          <pc:docMk/>
          <pc:sldMk cId="2269321182" sldId="265"/>
        </pc:sldMkLst>
        <pc:spChg chg="mod">
          <ac:chgData name="Magda Podbylska" userId="6315c051b1330496" providerId="LiveId" clId="{9E6F327B-507B-44DA-8A4A-715DB19D1B54}" dt="2022-03-25T19:52:56.207" v="692" actId="20577"/>
          <ac:spMkLst>
            <pc:docMk/>
            <pc:sldMk cId="2269321182" sldId="265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19:52:16.378" v="670" actId="5793"/>
          <ac:spMkLst>
            <pc:docMk/>
            <pc:sldMk cId="2269321182" sldId="265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19:52:45.265" v="676" actId="1076"/>
          <ac:picMkLst>
            <pc:docMk/>
            <pc:sldMk cId="2269321182" sldId="265"/>
            <ac:picMk id="1026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19:58:47.537" v="917" actId="14100"/>
          <ac:picMkLst>
            <pc:docMk/>
            <pc:sldMk cId="2269321182" sldId="265"/>
            <ac:picMk id="1028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5T19:59:06.921" v="923" actId="14100"/>
        <pc:sldMkLst>
          <pc:docMk/>
          <pc:sldMk cId="3623563358" sldId="266"/>
        </pc:sldMkLst>
        <pc:spChg chg="mod">
          <ac:chgData name="Magda Podbylska" userId="6315c051b1330496" providerId="LiveId" clId="{9E6F327B-507B-44DA-8A4A-715DB19D1B54}" dt="2022-03-25T19:58:57.297" v="920" actId="27636"/>
          <ac:spMkLst>
            <pc:docMk/>
            <pc:sldMk cId="3623563358" sldId="266"/>
            <ac:spMk id="2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19:59:06.921" v="923" actId="14100"/>
          <ac:picMkLst>
            <pc:docMk/>
            <pc:sldMk cId="3623563358" sldId="266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19:53:15.365" v="693" actId="1076"/>
          <ac:picMkLst>
            <pc:docMk/>
            <pc:sldMk cId="3623563358" sldId="266"/>
            <ac:picMk id="5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19:53:20.487" v="694" actId="1076"/>
          <ac:picMkLst>
            <pc:docMk/>
            <pc:sldMk cId="3623563358" sldId="266"/>
            <ac:picMk id="6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5T19:59:13.511" v="924" actId="14100"/>
        <pc:sldMkLst>
          <pc:docMk/>
          <pc:sldMk cId="1619729193" sldId="267"/>
        </pc:sldMkLst>
        <pc:spChg chg="mod">
          <ac:chgData name="Magda Podbylska" userId="6315c051b1330496" providerId="LiveId" clId="{9E6F327B-507B-44DA-8A4A-715DB19D1B54}" dt="2022-03-25T19:58:24.506" v="914" actId="27636"/>
          <ac:spMkLst>
            <pc:docMk/>
            <pc:sldMk cId="1619729193" sldId="267"/>
            <ac:spMk id="2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19:59:13.511" v="924" actId="14100"/>
          <ac:picMkLst>
            <pc:docMk/>
            <pc:sldMk cId="1619729193" sldId="267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19:58:36.104" v="916" actId="14100"/>
          <ac:picMkLst>
            <pc:docMk/>
            <pc:sldMk cId="1619729193" sldId="267"/>
            <ac:picMk id="6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5T20:01:04.195" v="974" actId="14100"/>
        <pc:sldMkLst>
          <pc:docMk/>
          <pc:sldMk cId="1072080165" sldId="268"/>
        </pc:sldMkLst>
        <pc:spChg chg="mod">
          <ac:chgData name="Magda Podbylska" userId="6315c051b1330496" providerId="LiveId" clId="{9E6F327B-507B-44DA-8A4A-715DB19D1B54}" dt="2022-03-25T19:59:28.956" v="939" actId="27636"/>
          <ac:spMkLst>
            <pc:docMk/>
            <pc:sldMk cId="1072080165" sldId="268"/>
            <ac:spMk id="2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20:00:57.162" v="972" actId="14100"/>
          <ac:picMkLst>
            <pc:docMk/>
            <pc:sldMk cId="1072080165" sldId="268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1:04.195" v="974" actId="14100"/>
          <ac:picMkLst>
            <pc:docMk/>
            <pc:sldMk cId="1072080165" sldId="268"/>
            <ac:picMk id="5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5T19:57:49.703" v="886" actId="20577"/>
        <pc:sldMkLst>
          <pc:docMk/>
          <pc:sldMk cId="432401501" sldId="269"/>
        </pc:sldMkLst>
        <pc:spChg chg="mod">
          <ac:chgData name="Magda Podbylska" userId="6315c051b1330496" providerId="LiveId" clId="{9E6F327B-507B-44DA-8A4A-715DB19D1B54}" dt="2022-03-25T19:57:49.703" v="886" actId="20577"/>
          <ac:spMkLst>
            <pc:docMk/>
            <pc:sldMk cId="432401501" sldId="269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19:57:44.066" v="884" actId="1076"/>
          <ac:picMkLst>
            <pc:docMk/>
            <pc:sldMk cId="432401501" sldId="269"/>
            <ac:picMk id="205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19:57:46.550" v="885" actId="1076"/>
          <ac:picMkLst>
            <pc:docMk/>
            <pc:sldMk cId="432401501" sldId="269"/>
            <ac:picMk id="2056" creationId="{00000000-0000-0000-0000-000000000000}"/>
          </ac:picMkLst>
        </pc:picChg>
      </pc:sldChg>
      <pc:sldChg chg="modSp">
        <pc:chgData name="Magda Podbylska" userId="6315c051b1330496" providerId="LiveId" clId="{9E6F327B-507B-44DA-8A4A-715DB19D1B54}" dt="2022-03-25T20:01:59.588" v="982" actId="14100"/>
        <pc:sldMkLst>
          <pc:docMk/>
          <pc:sldMk cId="242417688" sldId="270"/>
        </pc:sldMkLst>
        <pc:picChg chg="mod">
          <ac:chgData name="Magda Podbylska" userId="6315c051b1330496" providerId="LiveId" clId="{9E6F327B-507B-44DA-8A4A-715DB19D1B54}" dt="2022-03-25T20:01:38.863" v="977" actId="14100"/>
          <ac:picMkLst>
            <pc:docMk/>
            <pc:sldMk cId="242417688" sldId="270"/>
            <ac:picMk id="3076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1:47.014" v="979" actId="14100"/>
          <ac:picMkLst>
            <pc:docMk/>
            <pc:sldMk cId="242417688" sldId="270"/>
            <ac:picMk id="3078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1:59.588" v="982" actId="14100"/>
          <ac:picMkLst>
            <pc:docMk/>
            <pc:sldMk cId="242417688" sldId="270"/>
            <ac:picMk id="3080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1:51.918" v="980" actId="14100"/>
          <ac:picMkLst>
            <pc:docMk/>
            <pc:sldMk cId="242417688" sldId="270"/>
            <ac:picMk id="3082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5T20:00:41.806" v="970" actId="14100"/>
        <pc:sldMkLst>
          <pc:docMk/>
          <pc:sldMk cId="1119790433" sldId="276"/>
        </pc:sldMkLst>
        <pc:spChg chg="mod">
          <ac:chgData name="Magda Podbylska" userId="6315c051b1330496" providerId="LiveId" clId="{9E6F327B-507B-44DA-8A4A-715DB19D1B54}" dt="2022-03-25T19:59:53.773" v="957" actId="27636"/>
          <ac:spMkLst>
            <pc:docMk/>
            <pc:sldMk cId="1119790433" sldId="276"/>
            <ac:spMk id="2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20:00:02.171" v="959" actId="1076"/>
          <ac:picMkLst>
            <pc:docMk/>
            <pc:sldMk cId="1119790433" sldId="276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0:05.423" v="960" actId="14100"/>
          <ac:picMkLst>
            <pc:docMk/>
            <pc:sldMk cId="1119790433" sldId="276"/>
            <ac:picMk id="5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0:21.481" v="964" actId="14100"/>
          <ac:picMkLst>
            <pc:docMk/>
            <pc:sldMk cId="1119790433" sldId="276"/>
            <ac:picMk id="6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0:41.806" v="970" actId="14100"/>
          <ac:picMkLst>
            <pc:docMk/>
            <pc:sldMk cId="1119790433" sldId="276"/>
            <ac:picMk id="7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5T19:57:31.485" v="883" actId="14100"/>
        <pc:sldMkLst>
          <pc:docMk/>
          <pc:sldMk cId="392631783" sldId="277"/>
        </pc:sldMkLst>
        <pc:spChg chg="mod">
          <ac:chgData name="Magda Podbylska" userId="6315c051b1330496" providerId="LiveId" clId="{9E6F327B-507B-44DA-8A4A-715DB19D1B54}" dt="2022-03-25T19:57:25.224" v="882" actId="20577"/>
          <ac:spMkLst>
            <pc:docMk/>
            <pc:sldMk cId="392631783" sldId="277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19:56:34.027" v="813" actId="20577"/>
          <ac:spMkLst>
            <pc:docMk/>
            <pc:sldMk cId="392631783" sldId="277"/>
            <ac:spMk id="5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19:56:40.382" v="814" actId="14100"/>
          <ac:picMkLst>
            <pc:docMk/>
            <pc:sldMk cId="392631783" sldId="277"/>
            <ac:picMk id="7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19:57:31.485" v="883" actId="14100"/>
          <ac:picMkLst>
            <pc:docMk/>
            <pc:sldMk cId="392631783" sldId="277"/>
            <ac:picMk id="8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5T20:03:13.889" v="1042" actId="20577"/>
        <pc:sldMkLst>
          <pc:docMk/>
          <pc:sldMk cId="1279755197" sldId="278"/>
        </pc:sldMkLst>
        <pc:spChg chg="mod">
          <ac:chgData name="Magda Podbylska" userId="6315c051b1330496" providerId="LiveId" clId="{9E6F327B-507B-44DA-8A4A-715DB19D1B54}" dt="2022-03-25T20:02:28.257" v="988" actId="14100"/>
          <ac:spMkLst>
            <pc:docMk/>
            <pc:sldMk cId="1279755197" sldId="278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20:03:13.889" v="1042" actId="20577"/>
          <ac:spMkLst>
            <pc:docMk/>
            <pc:sldMk cId="1279755197" sldId="278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20:02:34.493" v="990" actId="14100"/>
          <ac:picMkLst>
            <pc:docMk/>
            <pc:sldMk cId="1279755197" sldId="278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2:41.372" v="992" actId="14100"/>
          <ac:picMkLst>
            <pc:docMk/>
            <pc:sldMk cId="1279755197" sldId="278"/>
            <ac:picMk id="5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2:46.926" v="993" actId="14100"/>
          <ac:picMkLst>
            <pc:docMk/>
            <pc:sldMk cId="1279755197" sldId="278"/>
            <ac:picMk id="6" creationId="{00000000-0000-0000-0000-000000000000}"/>
          </ac:picMkLst>
        </pc:picChg>
      </pc:sldChg>
      <pc:sldChg chg="addSp modSp mod">
        <pc:chgData name="Magda Podbylska" userId="6315c051b1330496" providerId="LiveId" clId="{9E6F327B-507B-44DA-8A4A-715DB19D1B54}" dt="2022-03-25T20:06:07.992" v="1108" actId="14100"/>
        <pc:sldMkLst>
          <pc:docMk/>
          <pc:sldMk cId="1954216698" sldId="279"/>
        </pc:sldMkLst>
        <pc:spChg chg="mod">
          <ac:chgData name="Magda Podbylska" userId="6315c051b1330496" providerId="LiveId" clId="{9E6F327B-507B-44DA-8A4A-715DB19D1B54}" dt="2022-03-25T20:03:36.110" v="1054" actId="14100"/>
          <ac:spMkLst>
            <pc:docMk/>
            <pc:sldMk cId="1954216698" sldId="279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20:05:08.100" v="1097" actId="20577"/>
          <ac:spMkLst>
            <pc:docMk/>
            <pc:sldMk cId="1954216698" sldId="279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20:04:37.201" v="1091" actId="1076"/>
          <ac:picMkLst>
            <pc:docMk/>
            <pc:sldMk cId="1954216698" sldId="279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5:57.512" v="1105" actId="14100"/>
          <ac:picMkLst>
            <pc:docMk/>
            <pc:sldMk cId="1954216698" sldId="279"/>
            <ac:picMk id="5" creationId="{00000000-0000-0000-0000-000000000000}"/>
          </ac:picMkLst>
        </pc:picChg>
        <pc:picChg chg="add mod">
          <ac:chgData name="Magda Podbylska" userId="6315c051b1330496" providerId="LiveId" clId="{9E6F327B-507B-44DA-8A4A-715DB19D1B54}" dt="2022-03-25T20:06:07.992" v="1108" actId="14100"/>
          <ac:picMkLst>
            <pc:docMk/>
            <pc:sldMk cId="1954216698" sldId="279"/>
            <ac:picMk id="6" creationId="{C664E153-EF65-4162-8306-FE4A1DB508B5}"/>
          </ac:picMkLst>
        </pc:picChg>
        <pc:picChg chg="add mod">
          <ac:chgData name="Magda Podbylska" userId="6315c051b1330496" providerId="LiveId" clId="{9E6F327B-507B-44DA-8A4A-715DB19D1B54}" dt="2022-03-25T20:05:54.132" v="1104" actId="14100"/>
          <ac:picMkLst>
            <pc:docMk/>
            <pc:sldMk cId="1954216698" sldId="279"/>
            <ac:picMk id="7" creationId="{E4B3C197-A3D7-4583-8DC1-67B0F71E3C21}"/>
          </ac:picMkLst>
        </pc:picChg>
      </pc:sldChg>
      <pc:sldChg chg="modSp del mod">
        <pc:chgData name="Magda Podbylska" userId="6315c051b1330496" providerId="LiveId" clId="{9E6F327B-507B-44DA-8A4A-715DB19D1B54}" dt="2022-03-25T20:05:36.266" v="1100" actId="2696"/>
        <pc:sldMkLst>
          <pc:docMk/>
          <pc:sldMk cId="3534509224" sldId="280"/>
        </pc:sldMkLst>
        <pc:spChg chg="mod">
          <ac:chgData name="Magda Podbylska" userId="6315c051b1330496" providerId="LiveId" clId="{9E6F327B-507B-44DA-8A4A-715DB19D1B54}" dt="2022-03-25T20:04:00.055" v="1078" actId="20577"/>
          <ac:spMkLst>
            <pc:docMk/>
            <pc:sldMk cId="3534509224" sldId="280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20:04:19.409" v="1088" actId="20577"/>
          <ac:spMkLst>
            <pc:docMk/>
            <pc:sldMk cId="3534509224" sldId="280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20:04:53.170" v="1093" actId="1076"/>
          <ac:picMkLst>
            <pc:docMk/>
            <pc:sldMk cId="3534509224" sldId="280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5:23.699" v="1098" actId="1076"/>
          <ac:picMkLst>
            <pc:docMk/>
            <pc:sldMk cId="3534509224" sldId="280"/>
            <ac:picMk id="5" creationId="{00000000-0000-0000-0000-000000000000}"/>
          </ac:picMkLst>
        </pc:picChg>
      </pc:sldChg>
      <pc:sldChg chg="addSp modSp mod">
        <pc:chgData name="Magda Podbylska" userId="6315c051b1330496" providerId="LiveId" clId="{9E6F327B-507B-44DA-8A4A-715DB19D1B54}" dt="2022-03-25T20:07:43.248" v="1188" actId="14100"/>
        <pc:sldMkLst>
          <pc:docMk/>
          <pc:sldMk cId="3392730601" sldId="281"/>
        </pc:sldMkLst>
        <pc:spChg chg="mod">
          <ac:chgData name="Magda Podbylska" userId="6315c051b1330496" providerId="LiveId" clId="{9E6F327B-507B-44DA-8A4A-715DB19D1B54}" dt="2022-03-25T20:06:24.531" v="1128" actId="14100"/>
          <ac:spMkLst>
            <pc:docMk/>
            <pc:sldMk cId="3392730601" sldId="281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20:07:07.771" v="1179" actId="20577"/>
          <ac:spMkLst>
            <pc:docMk/>
            <pc:sldMk cId="3392730601" sldId="281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20:07:43.248" v="1188" actId="14100"/>
          <ac:picMkLst>
            <pc:docMk/>
            <pc:sldMk cId="3392730601" sldId="281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7:36.171" v="1186" actId="14100"/>
          <ac:picMkLst>
            <pc:docMk/>
            <pc:sldMk cId="3392730601" sldId="281"/>
            <ac:picMk id="5" creationId="{00000000-0000-0000-0000-000000000000}"/>
          </ac:picMkLst>
        </pc:picChg>
        <pc:picChg chg="add mod">
          <ac:chgData name="Magda Podbylska" userId="6315c051b1330496" providerId="LiveId" clId="{9E6F327B-507B-44DA-8A4A-715DB19D1B54}" dt="2022-03-25T20:07:23.305" v="1183" actId="1076"/>
          <ac:picMkLst>
            <pc:docMk/>
            <pc:sldMk cId="3392730601" sldId="281"/>
            <ac:picMk id="6" creationId="{7CFD781B-4255-49B4-B996-49D5E9713016}"/>
          </ac:picMkLst>
        </pc:picChg>
        <pc:picChg chg="add mod">
          <ac:chgData name="Magda Podbylska" userId="6315c051b1330496" providerId="LiveId" clId="{9E6F327B-507B-44DA-8A4A-715DB19D1B54}" dt="2022-03-25T20:07:12.446" v="1180" actId="1076"/>
          <ac:picMkLst>
            <pc:docMk/>
            <pc:sldMk cId="3392730601" sldId="281"/>
            <ac:picMk id="7" creationId="{F0B59F04-596C-406C-9BAB-CAA4F2B021C5}"/>
          </ac:picMkLst>
        </pc:picChg>
      </pc:sldChg>
      <pc:sldChg chg="del">
        <pc:chgData name="Magda Podbylska" userId="6315c051b1330496" providerId="LiveId" clId="{9E6F327B-507B-44DA-8A4A-715DB19D1B54}" dt="2022-03-25T20:07:53.437" v="1189" actId="2696"/>
        <pc:sldMkLst>
          <pc:docMk/>
          <pc:sldMk cId="2812882153" sldId="282"/>
        </pc:sldMkLst>
      </pc:sldChg>
      <pc:sldChg chg="modSp mod">
        <pc:chgData name="Magda Podbylska" userId="6315c051b1330496" providerId="LiveId" clId="{9E6F327B-507B-44DA-8A4A-715DB19D1B54}" dt="2022-03-25T20:08:21.742" v="1224" actId="1076"/>
        <pc:sldMkLst>
          <pc:docMk/>
          <pc:sldMk cId="1617767004" sldId="283"/>
        </pc:sldMkLst>
        <pc:spChg chg="mod">
          <ac:chgData name="Magda Podbylska" userId="6315c051b1330496" providerId="LiveId" clId="{9E6F327B-507B-44DA-8A4A-715DB19D1B54}" dt="2022-03-25T20:08:01.182" v="1208" actId="20577"/>
          <ac:spMkLst>
            <pc:docMk/>
            <pc:sldMk cId="1617767004" sldId="283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5T20:08:13.619" v="1222" actId="5793"/>
          <ac:spMkLst>
            <pc:docMk/>
            <pc:sldMk cId="1617767004" sldId="283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20:08:19.262" v="1223" actId="1076"/>
          <ac:picMkLst>
            <pc:docMk/>
            <pc:sldMk cId="1617767004" sldId="283"/>
            <ac:picMk id="9220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5T20:08:21.742" v="1224" actId="1076"/>
          <ac:picMkLst>
            <pc:docMk/>
            <pc:sldMk cId="1617767004" sldId="283"/>
            <ac:picMk id="9222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8T08:35:44.291" v="1589" actId="20577"/>
        <pc:sldMkLst>
          <pc:docMk/>
          <pc:sldMk cId="1534445818" sldId="284"/>
        </pc:sldMkLst>
        <pc:spChg chg="mod">
          <ac:chgData name="Magda Podbylska" userId="6315c051b1330496" providerId="LiveId" clId="{9E6F327B-507B-44DA-8A4A-715DB19D1B54}" dt="2022-03-25T20:08:43.649" v="1232" actId="14100"/>
          <ac:spMkLst>
            <pc:docMk/>
            <pc:sldMk cId="1534445818" sldId="284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5:44.291" v="1589" actId="20577"/>
          <ac:spMkLst>
            <pc:docMk/>
            <pc:sldMk cId="1534445818" sldId="284"/>
            <ac:spMk id="5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5T20:08:54.141" v="1235" actId="14100"/>
          <ac:picMkLst>
            <pc:docMk/>
            <pc:sldMk cId="1534445818" sldId="284"/>
            <ac:picMk id="6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8T08:36:03.885" v="1626" actId="27636"/>
        <pc:sldMkLst>
          <pc:docMk/>
          <pc:sldMk cId="2118047188" sldId="285"/>
        </pc:sldMkLst>
        <pc:spChg chg="mod">
          <ac:chgData name="Magda Podbylska" userId="6315c051b1330496" providerId="LiveId" clId="{9E6F327B-507B-44DA-8A4A-715DB19D1B54}" dt="2022-03-28T08:36:03.885" v="1626" actId="27636"/>
          <ac:spMkLst>
            <pc:docMk/>
            <pc:sldMk cId="2118047188" sldId="285"/>
            <ac:spMk id="2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8T08:36:17.108" v="1627" actId="20577"/>
        <pc:sldMkLst>
          <pc:docMk/>
          <pc:sldMk cId="3299628137" sldId="286"/>
        </pc:sldMkLst>
        <pc:spChg chg="mod">
          <ac:chgData name="Magda Podbylska" userId="6315c051b1330496" providerId="LiveId" clId="{9E6F327B-507B-44DA-8A4A-715DB19D1B54}" dt="2022-03-28T08:29:28.506" v="1279" actId="27636"/>
          <ac:spMkLst>
            <pc:docMk/>
            <pc:sldMk cId="3299628137" sldId="286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6:17.108" v="1627" actId="20577"/>
          <ac:spMkLst>
            <pc:docMk/>
            <pc:sldMk cId="3299628137" sldId="286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8T08:36:29.249" v="1628" actId="20577"/>
        <pc:sldMkLst>
          <pc:docMk/>
          <pc:sldMk cId="216760540" sldId="287"/>
        </pc:sldMkLst>
        <pc:spChg chg="mod">
          <ac:chgData name="Magda Podbylska" userId="6315c051b1330496" providerId="LiveId" clId="{9E6F327B-507B-44DA-8A4A-715DB19D1B54}" dt="2022-03-28T08:29:47.355" v="1316" actId="27636"/>
          <ac:spMkLst>
            <pc:docMk/>
            <pc:sldMk cId="216760540" sldId="287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6:29.249" v="1628" actId="20577"/>
          <ac:spMkLst>
            <pc:docMk/>
            <pc:sldMk cId="216760540" sldId="287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8T08:29:51.957" v="1317" actId="1076"/>
          <ac:picMkLst>
            <pc:docMk/>
            <pc:sldMk cId="216760540" sldId="287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8T08:29:58.420" v="1318" actId="1076"/>
          <ac:picMkLst>
            <pc:docMk/>
            <pc:sldMk cId="216760540" sldId="287"/>
            <ac:picMk id="11268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8T08:30:58.053" v="1410" actId="20577"/>
        <pc:sldMkLst>
          <pc:docMk/>
          <pc:sldMk cId="233198920" sldId="288"/>
        </pc:sldMkLst>
        <pc:spChg chg="mod">
          <ac:chgData name="Magda Podbylska" userId="6315c051b1330496" providerId="LiveId" clId="{9E6F327B-507B-44DA-8A4A-715DB19D1B54}" dt="2022-03-28T08:30:11.110" v="1355" actId="27636"/>
          <ac:spMkLst>
            <pc:docMk/>
            <pc:sldMk cId="233198920" sldId="288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0:58.053" v="1410" actId="20577"/>
          <ac:spMkLst>
            <pc:docMk/>
            <pc:sldMk cId="233198920" sldId="288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8T08:30:49.430" v="1408" actId="1076"/>
          <ac:picMkLst>
            <pc:docMk/>
            <pc:sldMk cId="233198920" sldId="288"/>
            <ac:picMk id="6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8T08:36:42.561" v="1630" actId="20577"/>
        <pc:sldMkLst>
          <pc:docMk/>
          <pc:sldMk cId="2778488521" sldId="289"/>
        </pc:sldMkLst>
        <pc:spChg chg="mod">
          <ac:chgData name="Magda Podbylska" userId="6315c051b1330496" providerId="LiveId" clId="{9E6F327B-507B-44DA-8A4A-715DB19D1B54}" dt="2022-03-28T08:31:08.135" v="1447" actId="27636"/>
          <ac:spMkLst>
            <pc:docMk/>
            <pc:sldMk cId="2778488521" sldId="289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6:42.561" v="1630" actId="20577"/>
          <ac:spMkLst>
            <pc:docMk/>
            <pc:sldMk cId="2778488521" sldId="289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8T08:31:39.667" v="1505" actId="20577"/>
        <pc:sldMkLst>
          <pc:docMk/>
          <pc:sldMk cId="1623675317" sldId="290"/>
        </pc:sldMkLst>
        <pc:spChg chg="mod">
          <ac:chgData name="Magda Podbylska" userId="6315c051b1330496" providerId="LiveId" clId="{9E6F327B-507B-44DA-8A4A-715DB19D1B54}" dt="2022-03-28T08:31:24.047" v="1484" actId="27636"/>
          <ac:spMkLst>
            <pc:docMk/>
            <pc:sldMk cId="1623675317" sldId="290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1:39.667" v="1505" actId="20577"/>
          <ac:spMkLst>
            <pc:docMk/>
            <pc:sldMk cId="1623675317" sldId="290"/>
            <ac:spMk id="3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8T08:31:57.169" v="1516" actId="20577"/>
        <pc:sldMkLst>
          <pc:docMk/>
          <pc:sldMk cId="3236282555" sldId="291"/>
        </pc:sldMkLst>
        <pc:spChg chg="mod">
          <ac:chgData name="Magda Podbylska" userId="6315c051b1330496" providerId="LiveId" clId="{9E6F327B-507B-44DA-8A4A-715DB19D1B54}" dt="2022-03-28T08:31:57.169" v="1516" actId="20577"/>
          <ac:spMkLst>
            <pc:docMk/>
            <pc:sldMk cId="3236282555" sldId="291"/>
            <ac:spMk id="2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8T08:37:33.555" v="1649" actId="1076"/>
        <pc:sldMkLst>
          <pc:docMk/>
          <pc:sldMk cId="3653693202" sldId="292"/>
        </pc:sldMkLst>
        <pc:spChg chg="mod">
          <ac:chgData name="Magda Podbylska" userId="6315c051b1330496" providerId="LiveId" clId="{9E6F327B-507B-44DA-8A4A-715DB19D1B54}" dt="2022-03-28T08:32:07.663" v="1525" actId="20577"/>
          <ac:spMkLst>
            <pc:docMk/>
            <pc:sldMk cId="3653693202" sldId="292"/>
            <ac:spMk id="2" creationId="{00000000-0000-0000-0000-000000000000}"/>
          </ac:spMkLst>
        </pc:spChg>
        <pc:spChg chg="mod">
          <ac:chgData name="Magda Podbylska" userId="6315c051b1330496" providerId="LiveId" clId="{9E6F327B-507B-44DA-8A4A-715DB19D1B54}" dt="2022-03-28T08:37:13.604" v="1644" actId="5793"/>
          <ac:spMkLst>
            <pc:docMk/>
            <pc:sldMk cId="3653693202" sldId="292"/>
            <ac:spMk id="3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8T08:37:33.555" v="1649" actId="1076"/>
          <ac:picMkLst>
            <pc:docMk/>
            <pc:sldMk cId="3653693202" sldId="292"/>
            <ac:picMk id="14342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8T08:37:56.866" v="1654" actId="14100"/>
        <pc:sldMkLst>
          <pc:docMk/>
          <pc:sldMk cId="3384730613" sldId="293"/>
        </pc:sldMkLst>
        <pc:spChg chg="mod">
          <ac:chgData name="Magda Podbylska" userId="6315c051b1330496" providerId="LiveId" clId="{9E6F327B-507B-44DA-8A4A-715DB19D1B54}" dt="2022-03-28T08:32:19.979" v="1536" actId="20577"/>
          <ac:spMkLst>
            <pc:docMk/>
            <pc:sldMk cId="3384730613" sldId="293"/>
            <ac:spMk id="2" creationId="{00000000-0000-0000-0000-000000000000}"/>
          </ac:spMkLst>
        </pc:spChg>
        <pc:picChg chg="mod">
          <ac:chgData name="Magda Podbylska" userId="6315c051b1330496" providerId="LiveId" clId="{9E6F327B-507B-44DA-8A4A-715DB19D1B54}" dt="2022-03-28T08:37:48.636" v="1652" actId="14100"/>
          <ac:picMkLst>
            <pc:docMk/>
            <pc:sldMk cId="3384730613" sldId="293"/>
            <ac:picMk id="4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8T08:37:51.633" v="1653" actId="14100"/>
          <ac:picMkLst>
            <pc:docMk/>
            <pc:sldMk cId="3384730613" sldId="293"/>
            <ac:picMk id="7" creationId="{00000000-0000-0000-0000-000000000000}"/>
          </ac:picMkLst>
        </pc:picChg>
        <pc:picChg chg="mod">
          <ac:chgData name="Magda Podbylska" userId="6315c051b1330496" providerId="LiveId" clId="{9E6F327B-507B-44DA-8A4A-715DB19D1B54}" dt="2022-03-28T08:37:56.866" v="1654" actId="14100"/>
          <ac:picMkLst>
            <pc:docMk/>
            <pc:sldMk cId="3384730613" sldId="293"/>
            <ac:picMk id="15362" creationId="{00000000-0000-0000-0000-000000000000}"/>
          </ac:picMkLst>
        </pc:picChg>
      </pc:sldChg>
      <pc:sldChg chg="modSp mod">
        <pc:chgData name="Magda Podbylska" userId="6315c051b1330496" providerId="LiveId" clId="{9E6F327B-507B-44DA-8A4A-715DB19D1B54}" dt="2022-03-28T08:38:20.704" v="1657" actId="20577"/>
        <pc:sldMkLst>
          <pc:docMk/>
          <pc:sldMk cId="980019056" sldId="295"/>
        </pc:sldMkLst>
        <pc:spChg chg="mod">
          <ac:chgData name="Magda Podbylska" userId="6315c051b1330496" providerId="LiveId" clId="{9E6F327B-507B-44DA-8A4A-715DB19D1B54}" dt="2022-03-28T08:38:20.704" v="1657" actId="20577"/>
          <ac:spMkLst>
            <pc:docMk/>
            <pc:sldMk cId="980019056" sldId="295"/>
            <ac:spMk id="2" creationId="{00000000-0000-0000-0000-000000000000}"/>
          </ac:spMkLst>
        </pc:spChg>
      </pc:sldChg>
      <pc:sldChg chg="modSp mod">
        <pc:chgData name="Magda Podbylska" userId="6315c051b1330496" providerId="LiveId" clId="{9E6F327B-507B-44DA-8A4A-715DB19D1B54}" dt="2022-03-28T08:33:00.695" v="1569" actId="20577"/>
        <pc:sldMkLst>
          <pc:docMk/>
          <pc:sldMk cId="1989807527" sldId="296"/>
        </pc:sldMkLst>
        <pc:spChg chg="mod">
          <ac:chgData name="Magda Podbylska" userId="6315c051b1330496" providerId="LiveId" clId="{9E6F327B-507B-44DA-8A4A-715DB19D1B54}" dt="2022-03-28T08:33:00.695" v="1569" actId="20577"/>
          <ac:spMkLst>
            <pc:docMk/>
            <pc:sldMk cId="1989807527" sldId="29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oliniow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oliniow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oliniow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oliniow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oliniow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oliniow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oliniow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oliniow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A0EC0B2-D656-44AF-94B2-B3250AF88404}" type="datetimeFigureOut">
              <a:rPr lang="pl-PL" smtClean="0"/>
              <a:t>2022-03-28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48EC4C0-E355-4F25-81B4-EE59BC1F8001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mailto:sp48poz@wp.p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Szkoła podstawowa nr 48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im. generała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oswalda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franka 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 poznaniu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6627065" cy="21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5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pPr algn="ctr"/>
            <a:endParaRPr lang="pl-PL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7467600" cy="330536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92" y="3933056"/>
            <a:ext cx="4043508" cy="272380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1" y="3910048"/>
            <a:ext cx="2927032" cy="27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6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0" y="764704"/>
            <a:ext cx="7849180" cy="258766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4003846" cy="26997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35542"/>
            <a:ext cx="3761570" cy="26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27317"/>
            <a:ext cx="6768752" cy="254888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4" y="3212976"/>
            <a:ext cx="6744281" cy="297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80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7098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34" y="360530"/>
            <a:ext cx="3561108" cy="283292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0" y="360530"/>
            <a:ext cx="4083654" cy="28329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0" y="3441234"/>
            <a:ext cx="4083653" cy="30562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35" y="3441234"/>
            <a:ext cx="3561108" cy="301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9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szkoły: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Kadra pedagogiczna przyjazna uczniom i rodzicom.</a:t>
            </a:r>
          </a:p>
          <a:p>
            <a:pPr marL="0" indent="0" algn="just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Zróżnicowane i ciekawe zajęcia, prowadzone z wykorzystaniem nowoczesnych pomocy i różnych metod pracy.</a:t>
            </a:r>
          </a:p>
        </p:txBody>
      </p:sp>
      <p:pic>
        <p:nvPicPr>
          <p:cNvPr id="2052" name="Picture 4" descr="http://www.sp48.poznan.pl/wp-content/gallery/dzien-zyczliwosci/Dzien-zyczliwosci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1782197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p48.poznan.pl/wp-content/gallery/11-listopada-swieto-niepodleglosci/IMG-20211110-111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51114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sp48.poznan.pl/wp-content/uploads/2018/05/IMG_0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28" y="4350975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40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sp48.poznan.pl/wp-content/gallery/tydzien-papieski/IMG_5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646"/>
            <a:ext cx="3600400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p48.poznan.pl/wp-content/gallery/nocowanie-w-szkole/zdjecie-nocowanie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646"/>
            <a:ext cx="4416491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p48.poznan.pl/wp-content/gallery/nocowanie-w-szkole/zdjecie-nocowani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99030"/>
            <a:ext cx="441649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sp48.poznan.pl/wp-content/gallery/korzen-czy-natka-a-moze-owoc-rozpoznawanie-warzyw-i-owocow-przez-uczniow-klasy-2b/IMG-20211026-0811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600400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7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Akcje charytatywne::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Prezenty dla pielęgniarek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Zbiórka żywności                           Tytka charytatywna</a:t>
            </a:r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1" y="1628800"/>
            <a:ext cx="3052669" cy="159629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628800"/>
            <a:ext cx="3024335" cy="403244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0" y="3933055"/>
            <a:ext cx="3052669" cy="19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1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Autofit/>
          </a:bodyPr>
          <a:lstStyle/>
          <a:p>
            <a:pPr algn="ctr"/>
            <a:r>
              <a:rPr lang="pl-PL" sz="2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konkursy: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pl-PL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Konkurs ekologiczny                   Jesień w poezji</a:t>
            </a:r>
          </a:p>
          <a:p>
            <a:pPr marL="0" indent="0">
              <a:buNone/>
            </a:pP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2200" dirty="0"/>
              <a:t>                                      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Ozdoby świąteczne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52118"/>
            <a:ext cx="3456384" cy="270893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2118"/>
            <a:ext cx="3528392" cy="25649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7822" y="4189968"/>
            <a:ext cx="2736305" cy="16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5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Wycieczki: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3596117" cy="26970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96752"/>
            <a:ext cx="3692128" cy="269708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664E153-EF65-4162-8306-FE4A1DB50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083627"/>
            <a:ext cx="3596116" cy="21483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4B3C197-A3D7-4583-8DC1-67B0F71E3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4099132"/>
            <a:ext cx="369212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16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Wycieczki: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 algn="r">
              <a:buNone/>
            </a:pPr>
            <a:r>
              <a:rPr lang="pl-PL" sz="2200" dirty="0"/>
              <a:t>                                                    </a:t>
            </a:r>
          </a:p>
        </p:txBody>
      </p:sp>
      <p:pic>
        <p:nvPicPr>
          <p:cNvPr id="4" name="Picture 4" descr="http://www.sp48.poznan.pl/wp-content/gallery/muzeum-pyry/image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7323"/>
            <a:ext cx="316835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sp48.poznan.pl/wp-content/gallery/warsztaty-w-ogrodzie-botanicznym/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93418"/>
            <a:ext cx="4104456" cy="29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sp48.poznan.pl/wp-content/gallery/historia-polski-ukryta-w-klockach/20211104_101204.jpg">
            <a:extLst>
              <a:ext uri="{FF2B5EF4-FFF2-40B4-BE49-F238E27FC236}">
                <a16:creationId xmlns:a16="http://schemas.microsoft.com/office/drawing/2014/main" xmlns="" id="{7CFD781B-4255-49B4-B996-49D5E971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415" y="1097212"/>
            <a:ext cx="4032448" cy="29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sp48.poznan.pl/wp-content/gallery/dzien-chlopaka-2021-1/zerowka1.jpg">
            <a:extLst>
              <a:ext uri="{FF2B5EF4-FFF2-40B4-BE49-F238E27FC236}">
                <a16:creationId xmlns:a16="http://schemas.microsoft.com/office/drawing/2014/main" xmlns="" id="{F0B59F04-596C-406C-9BAB-CAA4F2B0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95" y="4252191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3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Dziecko chce być dobre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Jeśli nie umie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i="1" dirty="0">
                <a:latin typeface="Arial" panose="020B0604020202020204" pitchFamily="34" charset="0"/>
                <a:cs typeface="Arial" panose="020B0604020202020204" pitchFamily="34" charset="0"/>
              </a:rPr>
              <a:t>naucz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just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Jeśli nie wie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i="1" dirty="0">
                <a:latin typeface="Arial" panose="020B0604020202020204" pitchFamily="34" charset="0"/>
                <a:cs typeface="Arial" panose="020B0604020202020204" pitchFamily="34" charset="0"/>
              </a:rPr>
              <a:t>wytłumacz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just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Jeśli nie może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i="1" dirty="0">
                <a:latin typeface="Arial" panose="020B0604020202020204" pitchFamily="34" charset="0"/>
                <a:cs typeface="Arial" panose="020B0604020202020204" pitchFamily="34" charset="0"/>
              </a:rPr>
              <a:t>pomóż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 algn="ctr">
              <a:buNone/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</a:p>
          <a:p>
            <a:pPr marL="0" indent="0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Janusz Korczak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2656"/>
            <a:ext cx="2646354" cy="40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16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Wycieczki: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wiele, wiele innych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://www.sp48.poznan.pl/wp-content/gallery/profilaktyka-z-lyzwa/IMAG4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148186" cy="232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sp48.poznan.pl/wp-content/gallery/walentynkowe-warsztaty/IMG_20190212_104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85392"/>
            <a:ext cx="27543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sp48.poznan.pl/wp-content/gallery/dzien-dziecka-1/IMG_6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57" y="4252616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67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wydarzenia: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Bal ósmoklasisty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Szkoła sercem słysząca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12434"/>
            <a:ext cx="3515882" cy="241656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17032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4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9410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Nocowanie w szkole: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3931683" cy="22107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27" y="1412776"/>
            <a:ext cx="4059746" cy="2282729"/>
          </a:xfrm>
          <a:prstGeom prst="rect">
            <a:avLst/>
          </a:prstGeom>
        </p:spPr>
      </p:pic>
      <p:pic>
        <p:nvPicPr>
          <p:cNvPr id="10242" name="Picture 2" descr="http://www.sp48.poznan.pl/wp-content/gallery/nocowanie-w-szkole/zdjecie-nocowanie-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91179"/>
            <a:ext cx="42244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sp48.poznan.pl/wp-content/gallery/nocowanie-w-szkole/zdjecie-nocowanie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43577"/>
            <a:ext cx="1853602" cy="24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04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BohaterON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– włącz historię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Dzień dziecka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98218"/>
            <a:ext cx="2976331" cy="22322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30778"/>
            <a:ext cx="3395869" cy="254690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430466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28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Ferie zimowe pełne atrakcji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854715"/>
            <a:ext cx="3600399" cy="27002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3227851" cy="2420888"/>
          </a:xfrm>
          <a:prstGeom prst="rect">
            <a:avLst/>
          </a:prstGeom>
        </p:spPr>
      </p:pic>
      <p:pic>
        <p:nvPicPr>
          <p:cNvPr id="11266" name="Picture 2" descr="http://www.sp48.poznan.pl/wp-content/gallery/ferie-zimowe-2022-ii/kolonia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1048"/>
            <a:ext cx="2148455" cy="28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sp48.poznan.pl/wp-content/gallery/ferie-zimowe-2022-ii/kolonia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51532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0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80726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Pasowanie na ucznia                          Mam talent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Narodowe Święto Niepodległości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2735337" cy="18231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96202"/>
            <a:ext cx="3515883" cy="26369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28" y="4656713"/>
            <a:ext cx="16201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8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Spotkanie z pisarzem Łukaszem Wierzbickim</a:t>
            </a:r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Spotkanie autorskie z Magdą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Podbylską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2828032" cy="2121024"/>
          </a:xfrm>
          <a:prstGeom prst="rect">
            <a:avLst/>
          </a:prstGeom>
        </p:spPr>
      </p:pic>
      <p:pic>
        <p:nvPicPr>
          <p:cNvPr id="12290" name="Picture 2" descr="http://www.sp48.poznan.pl/wp-content/gallery/spotkanie-autorskie-z-p-magdalena-podbylska/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6912"/>
            <a:ext cx="3849225" cy="28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88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98050"/>
          </a:xfrm>
        </p:spPr>
        <p:txBody>
          <a:bodyPr>
            <a:normAutofit fontScale="90000"/>
          </a:bodyPr>
          <a:lstStyle/>
          <a:p>
            <a:pPr algn="ctr"/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z każdym nowym rokiem szkolnym jest ich coraz więcej i więcej!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2841780" cy="37890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72816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75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Oczywiście każdy z uczniów wie, </a:t>
            </a:r>
            <a:b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że SPORT to zdrowie </a:t>
            </a:r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www.sp48.poznan.pl/wp-content/gallery/mikolajkowe-zawody-szkolne-1/IMG_20211206_102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602595" cy="202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24944"/>
            <a:ext cx="4454624" cy="33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http://www.sp48.poznan.pl/wp-content/gallery/mikolajkowe-zawody-szkolne-1/262229423_1577938439208480_332106381053964755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1" y="3601038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282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Oczywiście każdy z uczniów wie, </a:t>
            </a:r>
            <a:b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że SPORT to zdrowie </a:t>
            </a:r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 algn="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nauczyciele też wiedzą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14338" name="Picture 2" descr="http://www.sp48.poznan.pl/wp-content/gallery/ergometr-dla-wszystkich-kl-ii-vi/IMG_20191121_102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sp48.poznan.pl/wp-content/gallery/ergometr-dla-wszystkich-kl-ii-vi/IMG_14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48247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sp48.poznan.pl/wp-content/gallery/ergometr-dla-wszystkich-kl-vii-viii/IMG_1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335" y="4412972"/>
            <a:ext cx="3313517" cy="248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69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 naszej szkoły: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pl-PL" sz="2200" dirty="0"/>
          </a:p>
          <a:p>
            <a:pPr marL="0" indent="0" algn="ctr"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Szkoła Podstawowa nr 48 w Poznaniu istnieje od 1938 roku. </a:t>
            </a:r>
          </a:p>
          <a:p>
            <a:pPr marL="0" indent="0" algn="ctr"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Jej patronem jest generał Oswald Frank (1882-1934), dowódca Okręgu Korpusu nr 7 w Poznaniu, zasłużony oficer Sił Zbrojnych </a:t>
            </a:r>
          </a:p>
          <a:p>
            <a:pPr marL="0" indent="0" algn="ctr"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II Rzeczypospolitej.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49" y="0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4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Oczywiście każdy z uczniów wie, </a:t>
            </a:r>
            <a:b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że SPORT to zdrowie </a:t>
            </a:r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25" y="4237424"/>
            <a:ext cx="3783299" cy="2120940"/>
          </a:xfrm>
        </p:spPr>
      </p:pic>
      <p:pic>
        <p:nvPicPr>
          <p:cNvPr id="15362" name="Picture 2" descr="http://www.sp48.poznan.pl/wp-content/gallery/mickiewicz/IMAG57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85757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0" y="4293096"/>
            <a:ext cx="4315107" cy="24190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72" y="1484785"/>
            <a:ext cx="3468061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30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Systematycznie odwiedzamy grób naszego patrona na cytadeli: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6386" name="Picture 2" descr="http://www.sp48.poznan.pl/wp-content/gallery/grob-patrona/20200228_124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sp48.poznan.pl/wp-content/gallery/grob-patrona/20200228_1242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3" y="1628800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sp48.poznan.pl/wp-content/gallery/patron-szkoly/20151210_120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57225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168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bierzemy udział w różnych projektach: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432698" cy="113089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2310086" cy="91248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60848"/>
            <a:ext cx="1771897" cy="82879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052736"/>
            <a:ext cx="1333500" cy="17272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29" y="3083925"/>
            <a:ext cx="1736925" cy="97534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31" y="3073364"/>
            <a:ext cx="2033314" cy="273673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53135"/>
            <a:ext cx="1944216" cy="108245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87890"/>
            <a:ext cx="1781424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19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tak było kiedyś: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1" y="1600200"/>
            <a:ext cx="7325598" cy="4873625"/>
          </a:xfrm>
        </p:spPr>
      </p:pic>
    </p:spTree>
    <p:extLst>
      <p:ext uri="{BB962C8B-B14F-4D97-AF65-F5344CB8AC3E}">
        <p14:creationId xmlns:p14="http://schemas.microsoft.com/office/powerpoint/2010/main" val="2410968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tak było kiedyś:</a:t>
            </a:r>
            <a:endParaRPr lang="pl-PL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488832" cy="498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92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tak było kiedyś: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3" y="1600201"/>
            <a:ext cx="3606169" cy="240486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21088"/>
            <a:ext cx="3600196" cy="240088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367126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48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Podczas nauki </a:t>
            </a:r>
            <a:b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dzieciom w szkole zapewniamy: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pl-PL" sz="2200" dirty="0"/>
          </a:p>
          <a:p>
            <a:endParaRPr lang="pl-PL" sz="2200" dirty="0"/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Bezpieczeństwo i przyjazną atmosferę w szkole</a:t>
            </a:r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Bardzo dobre warunki do nauki i zabawy</a:t>
            </a:r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Nowoczesną i dobrze wyposażoną salkę do integracji sensorycznej</a:t>
            </a:r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Opiekę świetlicową</a:t>
            </a:r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Stołówkę szkolną</a:t>
            </a:r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Zajęcia pozalekcyjne</a:t>
            </a:r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Pomoc specjalistów: pedagoga, psychologa</a:t>
            </a:r>
          </a:p>
        </p:txBody>
      </p:sp>
      <p:pic>
        <p:nvPicPr>
          <p:cNvPr id="17410" name="Picture 2" descr="Wektor dzieci Filmy animowane. - Grafika wektorowa royalty-free (Dziecko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89040"/>
            <a:ext cx="1678687" cy="18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19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podstawowa nr 48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endParaRPr lang="pl-PL" sz="2000" dirty="0"/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Nasza placówka dała się poznać z bardzo dobrych stron: wysokiego poziomu nauczania, świetnej atmosfery, wielkiej życzliwości dla uczniów.</a:t>
            </a:r>
          </a:p>
        </p:txBody>
      </p:sp>
      <p:pic>
        <p:nvPicPr>
          <p:cNvPr id="4106" name="Picture 10" descr="Radosna szkoła - Gify i obrazki na GifyAgusi.p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4"/>
            <a:ext cx="4608512" cy="30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06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Serdecznie zapraszamy!!!!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  <a:p>
            <a:endParaRPr lang="pl-PL" dirty="0"/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Szkoła Podstawowa nr 48 z Oddziałami Integracyjnymi </a:t>
            </a: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im. generała Oswalda Franka w Poznaniu</a:t>
            </a: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ul. Sarmacka 105</a:t>
            </a: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61-616 Poznań</a:t>
            </a: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Tel. 61 820 60 71</a:t>
            </a: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Email –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sp48poz@wp.pl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 zobaczenia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:)</a:t>
            </a: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Vector illustration of Cute boy go to school - 804074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3645024"/>
            <a:ext cx="21216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0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 patron: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Generał Oswald Frank i Jego małżonka Halina Frank </a:t>
            </a: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byli zawsze otwarci na potrzeby innych. Ufundowali tereny, na których została zbudowana szkoła - powstała ona z myślą o dzieciach z biednych rodzin, aby umożliwić im dostęp do nauki i stworzyć warunki równego startu w dorosłe życie.</a:t>
            </a:r>
          </a:p>
          <a:p>
            <a:pPr algn="ctr"/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 dzisiaj kultywujemy ideę małżeństwa Franków – niesienie pomocy innym. </a:t>
            </a: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Dzięki atmosferze wzajemnej życzliwości, serdeczności, w naszej szkole wszystkie dzieci czują się znakomicie.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79" y="188640"/>
            <a:ext cx="981011" cy="13095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8640"/>
            <a:ext cx="936104" cy="130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03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r"/>
            <a:endParaRPr lang="pl-PL" sz="2200" dirty="0"/>
          </a:p>
          <a:p>
            <a:pPr marL="0" indent="0" algn="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Generał Oswald Frank i Helena Frank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734"/>
            <a:ext cx="7920880" cy="55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1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integracyjna: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Od 1998 roku istnieją u nas klasy integracyjne. </a:t>
            </a:r>
          </a:p>
          <a:p>
            <a:pPr marL="0" indent="0" algn="ctr">
              <a:buNone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 szkole przygotowano podjazdy, przystosowano łazienki, wyposażono salki do zajęć rewalidacyjnych.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861048"/>
            <a:ext cx="57150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6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</a:t>
            </a:r>
            <a:r>
              <a:rPr lang="pl-PL" sz="3200" b="1" u="sng" dirty="0"/>
              <a:t> </a:t>
            </a:r>
            <a:r>
              <a:rPr lang="pl-PL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naszej szkoły: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endParaRPr lang="pl-PL" sz="2400" dirty="0"/>
          </a:p>
          <a:p>
            <a:pPr marL="0" indent="0" algn="ctr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Wprowadzenie uczniów w świat wartości: </a:t>
            </a:r>
          </a:p>
          <a:p>
            <a:pPr marL="0" indent="0" algn="ctr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współpracy, solidarności, altruizmu, patriotyzmu, szacunku do tradycji, wskazywanie wzorców postępowania i budowania relacji społecznych, sprzyjających bezpiecznemu rozwojowi ucznia.</a:t>
            </a:r>
          </a:p>
          <a:p>
            <a:pPr marL="0" indent="0" algn="ctr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Wspieranie uczniów w rozpoznawaniu własnych predyspozycji i określeniu drogi dalszej edukacji.</a:t>
            </a:r>
          </a:p>
          <a:p>
            <a:pPr marL="0" indent="0" algn="ctr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Ukazywanie wartości wiedzy, jako podstawy do rozwoju umiejętności.</a:t>
            </a:r>
          </a:p>
          <a:p>
            <a:pPr marL="0" indent="0" algn="ctr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Rozbudzanie ciekawości poznawczej uczniów oraz motywacji do nauki.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92" y="0"/>
            <a:ext cx="1513484" cy="15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27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</a:t>
            </a:r>
            <a:r>
              <a:rPr lang="pl-PL" sz="3200" b="1" u="sng" dirty="0"/>
              <a:t> </a:t>
            </a:r>
            <a:r>
              <a:rPr lang="pl-PL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naszej szkoły: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Rozwijanie kompetencji, takich jak kreatywność, innowacyjność i przedsiębiorczość.</a:t>
            </a:r>
          </a:p>
          <a:p>
            <a:pPr marL="0" indent="0" algn="ctr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Formowanie u uczniów poczucia własnej godności </a:t>
            </a:r>
          </a:p>
          <a:p>
            <a:pPr marL="0" indent="0" algn="ctr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 szacunku dla godności innych osób.</a:t>
            </a:r>
          </a:p>
          <a:p>
            <a:pPr marL="0" indent="0" algn="ctr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Kształtowanie postawy otwartej wobec świata </a:t>
            </a:r>
          </a:p>
          <a:p>
            <a:pPr marL="0" indent="0" algn="ctr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 innych ludzi, aktywności w życiu codziennym </a:t>
            </a:r>
          </a:p>
          <a:p>
            <a:pPr marL="0" indent="0" algn="ctr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oraz odpowiedzialności za zbiorowość.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3667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szkoła uczy i wychowuje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l-PL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sp48.poznan.pl/wp-content/gallery/kanapki-w-2b/IMG-20220221-084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92" y="233159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48.poznan.pl/wp-content/gallery/ferie-zimowe-2022-ii/kolonia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880"/>
            <a:ext cx="37338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211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647</TotalTime>
  <Words>558</Words>
  <Application>Microsoft Office PowerPoint</Application>
  <PresentationFormat>Pokaz na ekranie (4:3)</PresentationFormat>
  <Paragraphs>207</Paragraphs>
  <Slides>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3" baseType="lpstr">
      <vt:lpstr>Arial</vt:lpstr>
      <vt:lpstr>Century Schoolbook</vt:lpstr>
      <vt:lpstr>Wingdings</vt:lpstr>
      <vt:lpstr>Wingdings 2</vt:lpstr>
      <vt:lpstr>Wykusz</vt:lpstr>
      <vt:lpstr>Szkoła podstawowa nr 48 im. generała oswalda franka  w poznaniu</vt:lpstr>
      <vt:lpstr>Prezentacja programu PowerPoint</vt:lpstr>
      <vt:lpstr>Historia naszej szkoły: </vt:lpstr>
      <vt:lpstr>Nasz patron: </vt:lpstr>
      <vt:lpstr>Prezentacja programu PowerPoint</vt:lpstr>
      <vt:lpstr>Szkoła integracyjna: </vt:lpstr>
      <vt:lpstr>Cele naszej szkoły:</vt:lpstr>
      <vt:lpstr>Cele naszej szkoły:</vt:lpstr>
      <vt:lpstr>Nasza szkoła uczy i wychowuje</vt:lpstr>
      <vt:lpstr>Prezentacja programu PowerPoint</vt:lpstr>
      <vt:lpstr>Prezentacja programu PowerPoint</vt:lpstr>
      <vt:lpstr>Prezentacja programu PowerPoint</vt:lpstr>
      <vt:lpstr>Prezentacja programu PowerPoint</vt:lpstr>
      <vt:lpstr>Oferta szkoły:</vt:lpstr>
      <vt:lpstr>Prezentacja programu PowerPoint</vt:lpstr>
      <vt:lpstr>Akcje charytatywne::</vt:lpstr>
      <vt:lpstr>konkursy:</vt:lpstr>
      <vt:lpstr>Wycieczki:</vt:lpstr>
      <vt:lpstr>Wycieczki:</vt:lpstr>
      <vt:lpstr>Wycieczki:</vt:lpstr>
      <vt:lpstr>wydarzenia: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Oczywiście każdy z uczniów wie,  że SPORT to zdrowie </vt:lpstr>
      <vt:lpstr>Oczywiście każdy z uczniów wie,  że SPORT to zdrowie </vt:lpstr>
      <vt:lpstr>Oczywiście każdy z uczniów wie,  że SPORT to zdrowie </vt:lpstr>
      <vt:lpstr>Systematycznie odwiedzamy grób naszego patrona na cytadeli:</vt:lpstr>
      <vt:lpstr>bierzemy udział w różnych projektach:</vt:lpstr>
      <vt:lpstr>A tak było kiedyś:</vt:lpstr>
      <vt:lpstr>A tak było kiedyś:</vt:lpstr>
      <vt:lpstr>A tak było kiedyś:</vt:lpstr>
      <vt:lpstr>Podczas nauki  dzieciom w szkole zapewniamy:</vt:lpstr>
      <vt:lpstr>Szkoła podstawowa nr 48 </vt:lpstr>
      <vt:lpstr>Serdecznie zapraszamy!!!!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mstan</dc:creator>
  <cp:lastModifiedBy>Admin</cp:lastModifiedBy>
  <cp:revision>30</cp:revision>
  <dcterms:created xsi:type="dcterms:W3CDTF">2022-03-07T10:20:14Z</dcterms:created>
  <dcterms:modified xsi:type="dcterms:W3CDTF">2022-03-28T09:20:18Z</dcterms:modified>
</cp:coreProperties>
</file>